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56" r:id="rId2"/>
    <p:sldId id="264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E3AE3B-F17E-4CDE-98B3-B90FDAD986AE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611149-BACF-4AB6-89F2-FB915358A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088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F01DC7-10C9-49DA-8C88-757112EBD0F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3191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1005A-449B-457A-8ADD-35A2403E77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9894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172D72-EE2D-4F6F-A47C-AABDD67321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096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FDAB67-0BD5-493C-B42A-04EBE31B0E8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4235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452C3C-2926-46D2-BE80-B775CD4E32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9535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4F47E8-689E-4D83-B362-72D56FA619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7120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6DE27D-E210-4FC6-A068-6E0629986B0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4791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406F50-A9C7-4E11-A55A-0E28BED993B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9076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227461-EE4D-4F93-9080-E97B3ABCCCA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767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2A24DB-8271-4FAF-8E9F-27CC6DFCBC8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7368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7A6711-BC4F-4B78-B3C6-32ED466BD6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3892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31BA788-A4A4-43B7-81E7-F5226B6C0DB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_________ 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802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el 8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abril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2014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0292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63</a:t>
            </a:r>
            <a:r>
              <a:rPr lang="es-ES_tradnl" altLang="en-US" dirty="0">
                <a:solidFill>
                  <a:srgbClr val="FF0000"/>
                </a:solidFill>
              </a:rPr>
              <a:t>: </a:t>
            </a:r>
            <a:r>
              <a:rPr lang="es-ES_tradnl" altLang="en-US" dirty="0"/>
              <a:t>¿De qué nacionalidad eres?</a:t>
            </a:r>
          </a:p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Inicial:</a:t>
            </a:r>
            <a:endParaRPr lang="es-ES_tradnl" altLang="en-US" u="sng" dirty="0"/>
          </a:p>
          <a:p>
            <a:r>
              <a:rPr lang="es-ES_tradnl" altLang="en-US" dirty="0"/>
              <a:t>Completa con la nacionalidad correcta:</a:t>
            </a:r>
          </a:p>
          <a:p>
            <a:pPr>
              <a:buFontTx/>
              <a:buNone/>
            </a:pPr>
            <a:r>
              <a:rPr lang="es-ES_tradnl" altLang="en-US" dirty="0"/>
              <a:t>1. Tomas es de San Juan. Él es _____________.</a:t>
            </a:r>
          </a:p>
          <a:p>
            <a:pPr>
              <a:buFontTx/>
              <a:buNone/>
            </a:pPr>
            <a:r>
              <a:rPr lang="es-ES_tradnl" altLang="en-US" dirty="0"/>
              <a:t>2. Marisol es de Santiago de Cuba. Ella es ___________.</a:t>
            </a:r>
          </a:p>
          <a:p>
            <a:pPr>
              <a:buFontTx/>
              <a:buNone/>
            </a:pPr>
            <a:r>
              <a:rPr lang="es-ES_tradnl" altLang="en-US" dirty="0"/>
              <a:t>3. Los amigos de Luis son de Santiago de Chile. Ellos son ________________.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84238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Ejercicios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960438"/>
            <a:ext cx="8915400" cy="5668962"/>
          </a:xfrm>
        </p:spPr>
        <p:txBody>
          <a:bodyPr/>
          <a:lstStyle/>
          <a:p>
            <a:r>
              <a:rPr lang="es-ES_tradnl" altLang="en-US" dirty="0"/>
              <a:t>Leer </a:t>
            </a:r>
            <a:r>
              <a:rPr lang="es-ES_tradnl" altLang="en-US" u="sng" dirty="0"/>
              <a:t>Al teléfono</a:t>
            </a:r>
            <a:r>
              <a:rPr lang="es-ES_tradnl" altLang="en-US" dirty="0"/>
              <a:t> p. 144</a:t>
            </a:r>
          </a:p>
          <a:p>
            <a:r>
              <a:rPr lang="es-ES_tradnl" altLang="en-US" dirty="0"/>
              <a:t>Copia y responde </a:t>
            </a:r>
            <a:r>
              <a:rPr lang="es-ES_tradnl" altLang="en-US" u="sng" dirty="0"/>
              <a:t>Ejercicio A</a:t>
            </a:r>
            <a:r>
              <a:rPr lang="es-ES_tradnl" altLang="en-US" dirty="0"/>
              <a:t> p. 144 (1-8)</a:t>
            </a:r>
          </a:p>
          <a:p>
            <a:endParaRPr lang="es-ES_tradnl" altLang="en-US" dirty="0"/>
          </a:p>
          <a:p>
            <a:endParaRPr lang="es-ES_tradnl" altLang="en-US" dirty="0"/>
          </a:p>
          <a:p>
            <a:r>
              <a:rPr lang="es-ES_tradnl" altLang="en-US" dirty="0" err="1" smtClean="0"/>
              <a:t>Bring</a:t>
            </a:r>
            <a:r>
              <a:rPr lang="es-ES_tradnl" altLang="en-US" dirty="0" smtClean="0"/>
              <a:t> </a:t>
            </a:r>
            <a:r>
              <a:rPr lang="es-ES_tradnl" altLang="en-US" u="sng" dirty="0" smtClean="0"/>
              <a:t>QUIZ1/2: CAPITULO 4</a:t>
            </a:r>
            <a:r>
              <a:rPr lang="es-ES_tradnl" altLang="en-US" dirty="0" smtClean="0"/>
              <a:t> SIGNED!!</a:t>
            </a:r>
            <a:endParaRPr lang="es-ES_tradnl" altLang="en-US" dirty="0"/>
          </a:p>
          <a:p>
            <a:r>
              <a:rPr lang="es-ES_tradnl" altLang="en-US" dirty="0"/>
              <a:t>ONLINE </a:t>
            </a:r>
            <a:r>
              <a:rPr lang="es-ES_tradnl" altLang="en-US" dirty="0" smtClean="0"/>
              <a:t>QUIZ DUE FRIDAY AT MIDNIGHT!</a:t>
            </a:r>
            <a:endParaRPr lang="es-ES_tradnl" altLang="en-US" dirty="0"/>
          </a:p>
          <a:p>
            <a:pPr lvl="1"/>
            <a:r>
              <a:rPr lang="es-ES_tradnl" altLang="en-US" dirty="0">
                <a:hlinkClick r:id="rId2"/>
              </a:rPr>
              <a:t>www.glencoe.com</a:t>
            </a:r>
            <a:endParaRPr lang="es-ES_tradnl" altLang="en-US" dirty="0"/>
          </a:p>
          <a:p>
            <a:pPr lvl="1"/>
            <a:r>
              <a:rPr lang="es-ES_tradnl" altLang="en-US" dirty="0" err="1"/>
              <a:t>QuickPassCode</a:t>
            </a:r>
            <a:r>
              <a:rPr lang="es-ES_tradnl" altLang="en-US" dirty="0"/>
              <a:t>: </a:t>
            </a:r>
            <a:r>
              <a:rPr lang="es-ES_tradnl" altLang="en-US" u="sng" dirty="0"/>
              <a:t>asd4003c4</a:t>
            </a:r>
          </a:p>
          <a:p>
            <a:pPr lvl="2"/>
            <a:r>
              <a:rPr lang="es-ES_tradnl" altLang="en-US" dirty="0" err="1"/>
              <a:t>Under</a:t>
            </a:r>
            <a:r>
              <a:rPr lang="es-ES_tradnl" altLang="en-US" dirty="0"/>
              <a:t> “</a:t>
            </a:r>
            <a:r>
              <a:rPr lang="es-ES_tradnl" altLang="en-US" dirty="0" err="1"/>
              <a:t>Grammar</a:t>
            </a:r>
            <a:r>
              <a:rPr lang="es-ES_tradnl" altLang="en-US" dirty="0"/>
              <a:t> </a:t>
            </a:r>
            <a:r>
              <a:rPr lang="es-ES_tradnl" altLang="en-US" dirty="0" err="1"/>
              <a:t>Practice</a:t>
            </a:r>
            <a:r>
              <a:rPr lang="es-ES_tradnl" altLang="en-US" dirty="0"/>
              <a:t>”</a:t>
            </a:r>
          </a:p>
          <a:p>
            <a:pPr lvl="3"/>
            <a:r>
              <a:rPr lang="es-ES_tradnl" altLang="en-US" dirty="0"/>
              <a:t>Complete GRAMATICA SELF-CHECK QUIZ</a:t>
            </a: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457200" y="2438400"/>
            <a:ext cx="8229600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63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110</Words>
  <Application>Microsoft Office PowerPoint</Application>
  <PresentationFormat>On-screen Show (4:3)</PresentationFormat>
  <Paragraphs>19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Me llamo_________ Clase 802 La fecha es el 8 de abril del 2014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llamo_________ Clase 8IM La fecha es el 5 de abril del 2011</dc:title>
  <dc:creator>Helen Zumaeta</dc:creator>
  <cp:lastModifiedBy>Helen Zumaeta</cp:lastModifiedBy>
  <cp:revision>8</cp:revision>
  <cp:lastPrinted>2014-04-08T16:12:18Z</cp:lastPrinted>
  <dcterms:created xsi:type="dcterms:W3CDTF">2011-04-05T18:05:51Z</dcterms:created>
  <dcterms:modified xsi:type="dcterms:W3CDTF">2014-04-08T18:25:19Z</dcterms:modified>
</cp:coreProperties>
</file>